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B5F"/>
    <a:srgbClr val="007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47800" y="5715000"/>
            <a:ext cx="6400800" cy="3435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i="0" cap="all" spc="300" baseline="0">
                <a:solidFill>
                  <a:srgbClr val="0070B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036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SECTION TITLE GOES HERE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 baseline="0">
                <a:solidFill>
                  <a:srgbClr val="394B5F"/>
                </a:solidFill>
              </a:defRPr>
            </a:lvl1pPr>
          </a:lstStyle>
          <a:p>
            <a:pPr lvl="0"/>
            <a:r>
              <a:rPr lang="en-US" dirty="0" smtClean="0"/>
              <a:t>Body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503068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04800"/>
            <a:ext cx="228600" cy="609600"/>
          </a:xfrm>
          <a:prstGeom prst="rect">
            <a:avLst/>
          </a:prstGeom>
          <a:solidFill>
            <a:srgbClr val="394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0" y="6209891"/>
            <a:ext cx="1943100" cy="62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12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400" b="1" kern="1200" baseline="0">
          <a:solidFill>
            <a:srgbClr val="00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400" kern="1200" baseline="0">
          <a:solidFill>
            <a:srgbClr val="394B5F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mrp.org/" TargetMode="External"/><Relationship Id="rId5" Type="http://schemas.openxmlformats.org/officeDocument/2006/relationships/hyperlink" Target="mailto:info@smrp.org" TargetMode="Externa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siggelko@smrp.org" TargetMode="External"/><Relationship Id="rId2" Type="http://schemas.openxmlformats.org/officeDocument/2006/relationships/hyperlink" Target="mailto:eerickson@smrp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334000"/>
            <a:ext cx="6400800" cy="343502"/>
          </a:xfrm>
        </p:spPr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Chapter initial interest meeting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7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SMRPCO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54102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Offers CMRP, CMRT and CAMA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Exam questions based on SMRP’s Body of Knowledge (</a:t>
            </a:r>
            <a:r>
              <a:rPr lang="en-US" dirty="0" err="1" smtClean="0"/>
              <a:t>BoK</a:t>
            </a:r>
            <a:r>
              <a:rPr lang="en-US" dirty="0" smtClean="0"/>
              <a:t>) and its five pillars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Statistically analyzed and overseen by a professional psychometrician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810000"/>
            <a:ext cx="5486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270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ANSI Accreditation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4958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CMRP is the only maintenance, reliability and physical asset management certification exam accredited by the American National Standards Institute (ANSI)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994" y="1295400"/>
            <a:ext cx="3810000" cy="990600"/>
          </a:xfrm>
          <a:prstGeom prst="rect">
            <a:avLst/>
          </a:prstGeom>
        </p:spPr>
      </p:pic>
      <p:pic>
        <p:nvPicPr>
          <p:cNvPr id="7" name="Picture 4" descr="acc_personnel_cert_rgb_blue- jpeg forma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2865" y="2971800"/>
            <a:ext cx="2170258" cy="154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571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CMRP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6096000" cy="50292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110 multiple choice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Test relevant, real-world work experience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Five key subject areas form the BOK: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Business &amp;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Manufacturing Processes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Equipment Reliability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People Reliability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Work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CMRP designation gives you greater earning potential and improves career opportunities</a:t>
            </a:r>
            <a:endParaRPr lang="en-US" sz="2400" dirty="0">
              <a:solidFill>
                <a:srgbClr val="394B5F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394B5F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772" y="3048000"/>
            <a:ext cx="3810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90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Through partnership with </a:t>
            </a:r>
            <a:r>
              <a:rPr lang="en-US" dirty="0" err="1" smtClean="0"/>
              <a:t>Kryterion</a:t>
            </a:r>
            <a:r>
              <a:rPr lang="en-US" dirty="0" smtClean="0"/>
              <a:t>, the CMRP exam is available at computer-based testing facilities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Great for professionals outside North America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893255"/>
            <a:ext cx="3810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7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CMRT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175 multiple choice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Four key subject areas from </a:t>
            </a:r>
            <a:r>
              <a:rPr lang="en-US" dirty="0" err="1" smtClean="0"/>
              <a:t>BoK</a:t>
            </a:r>
            <a:r>
              <a:rPr lang="en-US" dirty="0" smtClean="0"/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Maintenance Practices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Preventative and Predictive Maintenance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Troubleshooting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94B5F"/>
                </a:solidFill>
              </a:rPr>
              <a:t>Analysis and Corrective Maintenance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CMRT designation gives you job skills and knowledge that translate across different industries and companies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800600"/>
            <a:ext cx="3657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82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CAMA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110 multiple choice questions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Questions based on ISBN978 0 9871799 3 7 GFMAM_ISO55001 Auditor Assessor Specification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Recognized in North America, Australia, France and Brazil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Applicants should have working knowledge of ISO 5500X standards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CAMA certification establishes an individual’s credentials in global asset management knowledge and comprehension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" t="10001" r="2439" b="6666"/>
          <a:stretch/>
        </p:blipFill>
        <p:spPr bwMode="auto">
          <a:xfrm>
            <a:off x="2350313" y="5394960"/>
            <a:ext cx="4355287" cy="10058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53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Join?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029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6" name="Picture 6" descr="https://openclipart.org/image/2400px/svg_to_png/399/molumen-phon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826" y="2246262"/>
            <a:ext cx="687586" cy="687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http://www.activecamps.com/lets-talk-camp/wp-content/uploads/2014/08/Email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825" y="3162447"/>
            <a:ext cx="687586" cy="687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6" descr="http://www.azarbod.com/images/assets/customer_portal_softwa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652" y="4076847"/>
            <a:ext cx="813448" cy="81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3197612" y="2292133"/>
            <a:ext cx="3254459" cy="775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394B5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1-800-950-7354</a:t>
            </a:r>
          </a:p>
          <a:p>
            <a:endParaRPr lang="en-US" b="1" dirty="0">
              <a:solidFill>
                <a:srgbClr val="731472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193896" y="3162447"/>
            <a:ext cx="3254459" cy="775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>
                <a:latin typeface="+mj-lt"/>
                <a:hlinkClick r:id="rId5"/>
              </a:rPr>
              <a:t>info@smrp.org</a:t>
            </a:r>
            <a:endParaRPr lang="en-US" sz="2400" b="1" dirty="0">
              <a:latin typeface="+mj-lt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3193896" y="4153047"/>
            <a:ext cx="3254459" cy="775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venir LT 55 Roman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>
                <a:latin typeface="+mj-lt"/>
                <a:hlinkClick r:id="rId6"/>
              </a:rPr>
              <a:t>www.smrp.org</a:t>
            </a:r>
            <a:endParaRPr lang="en-US" sz="2400" b="1" dirty="0" smtClean="0">
              <a:latin typeface="+mj-lt"/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54050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SMRP Staff Contacts</a:t>
            </a:r>
            <a:endParaRPr lang="en-US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1143000" y="2180910"/>
            <a:ext cx="8229600" cy="1286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+mj-lt"/>
              </a:rPr>
              <a:t>Erin Erickson</a:t>
            </a:r>
          </a:p>
          <a:p>
            <a:pPr eaLnBrk="1" hangingPunct="1"/>
            <a:r>
              <a:rPr lang="en-US" sz="1600" dirty="0" smtClean="0">
                <a:latin typeface="+mj-lt"/>
              </a:rPr>
              <a:t>Executive Director</a:t>
            </a:r>
            <a:endParaRPr lang="en-US" sz="1600" dirty="0">
              <a:latin typeface="+mj-lt"/>
            </a:endParaRPr>
          </a:p>
          <a:p>
            <a:pPr eaLnBrk="1" hangingPunct="1"/>
            <a:r>
              <a:rPr lang="en-US" sz="1600" dirty="0">
                <a:latin typeface="+mj-lt"/>
              </a:rPr>
              <a:t>720-881-6118</a:t>
            </a:r>
          </a:p>
          <a:p>
            <a:pPr eaLnBrk="1" hangingPunct="1"/>
            <a:r>
              <a:rPr lang="en-US" sz="1600" dirty="0">
                <a:latin typeface="+mj-lt"/>
                <a:hlinkClick r:id="rId2"/>
              </a:rPr>
              <a:t>eerickson@smrp.org </a:t>
            </a:r>
            <a:endParaRPr lang="en-US" sz="1200" dirty="0">
              <a:latin typeface="+mj-lt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43000" y="3981157"/>
            <a:ext cx="22098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latin typeface="+mj-lt"/>
              </a:rPr>
              <a:t>Matt Vieson</a:t>
            </a:r>
            <a:endParaRPr lang="en-US" sz="2000" b="1" dirty="0">
              <a:latin typeface="+mj-lt"/>
            </a:endParaRPr>
          </a:p>
          <a:p>
            <a:pPr eaLnBrk="1" hangingPunct="1"/>
            <a:r>
              <a:rPr lang="en-US" sz="1600" dirty="0" smtClean="0">
                <a:latin typeface="+mj-lt"/>
              </a:rPr>
              <a:t>Associate Director</a:t>
            </a:r>
            <a:endParaRPr lang="en-US" sz="1600" dirty="0">
              <a:latin typeface="+mj-lt"/>
            </a:endParaRPr>
          </a:p>
          <a:p>
            <a:pPr eaLnBrk="1" hangingPunct="1"/>
            <a:r>
              <a:rPr lang="en-US" sz="1600" dirty="0" smtClean="0">
                <a:latin typeface="+mj-lt"/>
              </a:rPr>
              <a:t>678-303-2983</a:t>
            </a:r>
            <a:endParaRPr lang="en-US" sz="1600" dirty="0">
              <a:latin typeface="+mj-lt"/>
            </a:endParaRPr>
          </a:p>
          <a:p>
            <a:pPr eaLnBrk="1" hangingPunct="1"/>
            <a:r>
              <a:rPr lang="en-US" sz="1600" dirty="0">
                <a:latin typeface="+mj-lt"/>
                <a:hlinkClick r:id="rId2"/>
              </a:rPr>
              <a:t>eerickson@smrp.org </a:t>
            </a:r>
            <a:endParaRPr lang="en-US" sz="1200" dirty="0">
              <a:latin typeface="+mj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903763" y="2157046"/>
            <a:ext cx="32766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+mj-lt"/>
              </a:rPr>
              <a:t>Jane Siggelko</a:t>
            </a:r>
          </a:p>
          <a:p>
            <a:pPr eaLnBrk="1" hangingPunct="1"/>
            <a:r>
              <a:rPr lang="en-US" sz="1600" dirty="0" smtClean="0">
                <a:latin typeface="+mj-lt"/>
              </a:rPr>
              <a:t>Manager, </a:t>
            </a:r>
            <a:r>
              <a:rPr lang="en-US" sz="1600" dirty="0">
                <a:latin typeface="+mj-lt"/>
              </a:rPr>
              <a:t>Programs &amp; Services</a:t>
            </a:r>
          </a:p>
          <a:p>
            <a:pPr eaLnBrk="1" hangingPunct="1"/>
            <a:r>
              <a:rPr lang="en-US" sz="1600" dirty="0">
                <a:latin typeface="+mj-lt"/>
              </a:rPr>
              <a:t>678-303-2988</a:t>
            </a:r>
          </a:p>
          <a:p>
            <a:pPr eaLnBrk="1" hangingPunct="1"/>
            <a:r>
              <a:rPr lang="en-US" sz="1600" dirty="0">
                <a:latin typeface="+mj-lt"/>
                <a:hlinkClick r:id="rId3"/>
              </a:rPr>
              <a:t>jsiggelko@smrp.org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862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 SMRP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495800" cy="4876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Chartered in 1992 as a nonprofit organization “By Practitioners, For Practitioners” to advance the maintenance, reliability and physical asset management profession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Offers world-class excellence through CMRP, CMRT and CAMA certifications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Currently 6,000+ members across six continents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K:\ATL\assndata\SMRP\Annual Conference\2015\Conference Photos\Social Media Photos\2015-10-13 07.43.24(1)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92"/>
          <a:stretch/>
        </p:blipFill>
        <p:spPr bwMode="auto">
          <a:xfrm>
            <a:off x="5206218" y="2438400"/>
            <a:ext cx="3505200" cy="211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65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Mission, Vision &amp; Values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5334000" cy="5486400"/>
          </a:xfrm>
        </p:spPr>
        <p:txBody>
          <a:bodyPr>
            <a:normAutofit lnSpcReduction="10000"/>
          </a:bodyPr>
          <a:lstStyle/>
          <a:p>
            <a:r>
              <a:rPr lang="en-US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Mission:</a:t>
            </a:r>
          </a:p>
          <a:p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develop and promote excellence in maintenance, reliability and physical asset management</a:t>
            </a:r>
          </a:p>
          <a:p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Vision:</a:t>
            </a:r>
          </a:p>
          <a:p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the global leader for maintenance, reliability and physical asset management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driven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Sharing/Collaboration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Member-focused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Continuous Improvement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Accountability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Trust &amp; Respect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 Responsibility</a:t>
            </a:r>
            <a:endParaRPr lang="en-US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5" descr="iStock_000007007545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9200"/>
            <a:ext cx="24749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iStock_000007979416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191000"/>
            <a:ext cx="25606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70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 6,000 Members Around the Globe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Content Placeholder 4" descr="CMRP World Map_BLANK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9" b="2657"/>
          <a:stretch/>
        </p:blipFill>
        <p:spPr>
          <a:xfrm>
            <a:off x="719137" y="1688938"/>
            <a:ext cx="7705725" cy="3937324"/>
          </a:xfrm>
        </p:spPr>
      </p:pic>
      <p:sp>
        <p:nvSpPr>
          <p:cNvPr id="5" name="TextBox 4"/>
          <p:cNvSpPr txBox="1"/>
          <p:nvPr/>
        </p:nvSpPr>
        <p:spPr>
          <a:xfrm>
            <a:off x="1841696" y="248294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85%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362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2%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236300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2%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3145" y="3886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4%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600" y="3200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5%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2083" y="4267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rgbClr val="211E1E"/>
                  </a:solidFill>
                </a:ln>
                <a:solidFill>
                  <a:schemeClr val="bg1"/>
                </a:solidFill>
              </a:rPr>
              <a:t>2%</a:t>
            </a:r>
            <a:endParaRPr lang="en-US" sz="2800" b="1" dirty="0">
              <a:ln>
                <a:solidFill>
                  <a:srgbClr val="211E1E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63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Membership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Educational webinars and workshops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Best practices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Solutions magazine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Annual Conference attendance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Online job board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Recognized certifications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Membership directory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Local chapter and Shared Interest Groups (SIG) membership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Scholarship/Award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6" name="Picture 2" descr="http://smrp.org.tempdomain.com/portals/0/Solutions%20-%20Business%20Managem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762000"/>
            <a:ext cx="2192385" cy="2838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54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SMRP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Benefits of joining a chapter: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Education and networking opportunities on a local, regular basis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Chapter Question Writing Contest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Gain leadership experience by becoming involved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30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 Chapters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4191000" cy="5257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Alabama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Allegheny/Appalachian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Arizona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Carolinas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Chicagoland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Detroit-Windsor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East Tennessee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Florida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Georgia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Greater Cincy/N. Kentucky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Houston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1214511"/>
            <a:ext cx="4191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394B5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Indiana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Kansas 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Middle Tennessee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Nebraska/Iowa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North Texas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Ontario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SE Virginia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South Central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Trinidad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Wichita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3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Annual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One of the largest maintenance, reliability and physical asset management conferences in North America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Attracts over 1,000 participants for educational workshops, track sessions, networking and unique facility tours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Expert keynote addresses from industry leaders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657600"/>
            <a:ext cx="3655325" cy="293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768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419600" cy="52578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smtClean="0"/>
              <a:t>Employers can: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Post jobs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Browse/search resumes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Manage posts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Resume email alerts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94B5F"/>
                </a:solidFill>
              </a:rPr>
              <a:t>Reporting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1584960"/>
            <a:ext cx="441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394B5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Job seekers can: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4B5F"/>
                </a:solidFill>
              </a:rPr>
              <a:t>Review job postings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4B5F"/>
                </a:solidFill>
              </a:rPr>
              <a:t>Submit resumes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4B5F"/>
                </a:solidFill>
              </a:rPr>
              <a:t>Apply for jobs online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4B5F"/>
                </a:solidFill>
              </a:rPr>
              <a:t>Job email alerts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94B5F"/>
                </a:solidFill>
              </a:rPr>
              <a:t>Save jobs</a:t>
            </a:r>
            <a:endParaRPr lang="en-US" sz="2400" dirty="0">
              <a:solidFill>
                <a:srgbClr val="394B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276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519</Words>
  <Application>Microsoft Office PowerPoint</Application>
  <PresentationFormat>On-screen Show (4:3)</PresentationFormat>
  <Paragraphs>134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About SMRP</vt:lpstr>
      <vt:lpstr>Mission, Vision &amp; Values</vt:lpstr>
      <vt:lpstr>Over 6,000 Members Around the Globe</vt:lpstr>
      <vt:lpstr>Membership Benefits</vt:lpstr>
      <vt:lpstr>SMRP Chapters</vt:lpstr>
      <vt:lpstr>Current Chapters</vt:lpstr>
      <vt:lpstr>Annual Conference</vt:lpstr>
      <vt:lpstr>Job Board</vt:lpstr>
      <vt:lpstr>SMRPCO</vt:lpstr>
      <vt:lpstr>ANSI Accreditation</vt:lpstr>
      <vt:lpstr>CMRP Exam</vt:lpstr>
      <vt:lpstr>Electronic Testing</vt:lpstr>
      <vt:lpstr>CMRT Exam</vt:lpstr>
      <vt:lpstr>CAMA Exam</vt:lpstr>
      <vt:lpstr>Ready to Join?</vt:lpstr>
      <vt:lpstr>SMRP Staff Contacts</vt:lpstr>
    </vt:vector>
  </TitlesOfParts>
  <Company>Kellen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Walker, Brooks</dc:creator>
  <cp:lastModifiedBy>Vieson, Matt</cp:lastModifiedBy>
  <cp:revision>70</cp:revision>
  <dcterms:created xsi:type="dcterms:W3CDTF">2016-12-12T19:21:30Z</dcterms:created>
  <dcterms:modified xsi:type="dcterms:W3CDTF">2017-02-21T19:34:08Z</dcterms:modified>
</cp:coreProperties>
</file>