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2"/>
  </p:notesMasterIdLst>
  <p:sldIdLst>
    <p:sldId id="330" r:id="rId5"/>
    <p:sldId id="334" r:id="rId6"/>
    <p:sldId id="335" r:id="rId7"/>
    <p:sldId id="331" r:id="rId8"/>
    <p:sldId id="332" r:id="rId9"/>
    <p:sldId id="336" r:id="rId10"/>
    <p:sldId id="337" r:id="rId11"/>
  </p:sldIdLst>
  <p:sldSz cx="12192000" cy="6858000"/>
  <p:notesSz cx="6858000" cy="9144000"/>
  <p:embeddedFontLst>
    <p:embeddedFont>
      <p:font typeface="Proxima Nova Rg" panose="020005060300000200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72727"/>
    <a:srgbClr val="404040"/>
    <a:srgbClr val="9ED6EF"/>
    <a:srgbClr val="9FD7F0"/>
    <a:srgbClr val="95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B68B8-8EB0-4948-8909-820F8FBBBDAE}" v="11" dt="2026-05-21T18:03:13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dith Taylor" userId="f36738ea-a203-40c3-b180-4c107c18ac3b" providerId="ADAL" clId="{46355E9E-F0F3-4D07-97A0-044A0E671776}"/>
    <pc:docChg chg="custSel addSld delSld modSld sldOrd">
      <pc:chgData name="Meredith Taylor" userId="f36738ea-a203-40c3-b180-4c107c18ac3b" providerId="ADAL" clId="{46355E9E-F0F3-4D07-97A0-044A0E671776}" dt="2026-05-21T18:03:31.382" v="146" actId="20577"/>
      <pc:docMkLst>
        <pc:docMk/>
      </pc:docMkLst>
      <pc:sldChg chg="modSp add del mod">
        <pc:chgData name="Meredith Taylor" userId="f36738ea-a203-40c3-b180-4c107c18ac3b" providerId="ADAL" clId="{46355E9E-F0F3-4D07-97A0-044A0E671776}" dt="2026-05-21T18:01:30.904" v="77" actId="47"/>
        <pc:sldMkLst>
          <pc:docMk/>
          <pc:sldMk cId="1976863612" sldId="333"/>
        </pc:sldMkLst>
        <pc:spChg chg="mod">
          <ac:chgData name="Meredith Taylor" userId="f36738ea-a203-40c3-b180-4c107c18ac3b" providerId="ADAL" clId="{46355E9E-F0F3-4D07-97A0-044A0E671776}" dt="2026-05-21T18:00:51.087" v="69" actId="20577"/>
          <ac:spMkLst>
            <pc:docMk/>
            <pc:sldMk cId="1976863612" sldId="333"/>
            <ac:spMk id="3" creationId="{5FE8BF85-D1B6-CFF5-1A3A-4431471CBC19}"/>
          </ac:spMkLst>
        </pc:spChg>
      </pc:sldChg>
      <pc:sldChg chg="modSp add ord">
        <pc:chgData name="Meredith Taylor" userId="f36738ea-a203-40c3-b180-4c107c18ac3b" providerId="ADAL" clId="{46355E9E-F0F3-4D07-97A0-044A0E671776}" dt="2026-05-21T18:01:28.434" v="76"/>
        <pc:sldMkLst>
          <pc:docMk/>
          <pc:sldMk cId="3578528672" sldId="334"/>
        </pc:sldMkLst>
        <pc:spChg chg="mod">
          <ac:chgData name="Meredith Taylor" userId="f36738ea-a203-40c3-b180-4c107c18ac3b" providerId="ADAL" clId="{46355E9E-F0F3-4D07-97A0-044A0E671776}" dt="2026-05-21T18:01:14.907" v="73"/>
          <ac:spMkLst>
            <pc:docMk/>
            <pc:sldMk cId="3578528672" sldId="334"/>
            <ac:spMk id="2" creationId="{C135FD82-9880-5D50-84B7-3C05621B20BC}"/>
          </ac:spMkLst>
        </pc:spChg>
        <pc:spChg chg="mod">
          <ac:chgData name="Meredith Taylor" userId="f36738ea-a203-40c3-b180-4c107c18ac3b" providerId="ADAL" clId="{46355E9E-F0F3-4D07-97A0-044A0E671776}" dt="2026-05-21T18:01:25.137" v="74"/>
          <ac:spMkLst>
            <pc:docMk/>
            <pc:sldMk cId="3578528672" sldId="334"/>
            <ac:spMk id="3" creationId="{7F0C5BF1-D264-43B9-FB23-A847A9BABDFA}"/>
          </ac:spMkLst>
        </pc:spChg>
      </pc:sldChg>
      <pc:sldChg chg="add del">
        <pc:chgData name="Meredith Taylor" userId="f36738ea-a203-40c3-b180-4c107c18ac3b" providerId="ADAL" clId="{46355E9E-F0F3-4D07-97A0-044A0E671776}" dt="2026-05-21T18:01:08.995" v="72"/>
        <pc:sldMkLst>
          <pc:docMk/>
          <pc:sldMk cId="1798312130" sldId="335"/>
        </pc:sldMkLst>
      </pc:sldChg>
      <pc:sldChg chg="modSp add mod">
        <pc:chgData name="Meredith Taylor" userId="f36738ea-a203-40c3-b180-4c107c18ac3b" providerId="ADAL" clId="{46355E9E-F0F3-4D07-97A0-044A0E671776}" dt="2026-05-21T18:03:31.382" v="146" actId="20577"/>
        <pc:sldMkLst>
          <pc:docMk/>
          <pc:sldMk cId="3633222043" sldId="335"/>
        </pc:sldMkLst>
        <pc:spChg chg="mod">
          <ac:chgData name="Meredith Taylor" userId="f36738ea-a203-40c3-b180-4c107c18ac3b" providerId="ADAL" clId="{46355E9E-F0F3-4D07-97A0-044A0E671776}" dt="2026-05-21T18:02:01.621" v="115" actId="20577"/>
          <ac:spMkLst>
            <pc:docMk/>
            <pc:sldMk cId="3633222043" sldId="335"/>
            <ac:spMk id="2" creationId="{8DCF9E85-7A99-18F3-F78B-458BF9502A7B}"/>
          </ac:spMkLst>
        </pc:spChg>
        <pc:spChg chg="mod">
          <ac:chgData name="Meredith Taylor" userId="f36738ea-a203-40c3-b180-4c107c18ac3b" providerId="ADAL" clId="{46355E9E-F0F3-4D07-97A0-044A0E671776}" dt="2026-05-21T18:03:31.382" v="146" actId="20577"/>
          <ac:spMkLst>
            <pc:docMk/>
            <pc:sldMk cId="3633222043" sldId="335"/>
            <ac:spMk id="3" creationId="{2E5BD0C7-4EF1-99D8-DD1F-8C99088D0175}"/>
          </ac:spMkLst>
        </pc:spChg>
      </pc:sldChg>
      <pc:sldChg chg="addSp delSp modSp add mod">
        <pc:chgData name="Meredith Taylor" userId="f36738ea-a203-40c3-b180-4c107c18ac3b" providerId="ADAL" clId="{46355E9E-F0F3-4D07-97A0-044A0E671776}" dt="2026-05-21T18:02:42.824" v="139" actId="478"/>
        <pc:sldMkLst>
          <pc:docMk/>
          <pc:sldMk cId="701234224" sldId="336"/>
        </pc:sldMkLst>
        <pc:spChg chg="mod">
          <ac:chgData name="Meredith Taylor" userId="f36738ea-a203-40c3-b180-4c107c18ac3b" providerId="ADAL" clId="{46355E9E-F0F3-4D07-97A0-044A0E671776}" dt="2026-05-21T18:02:40.082" v="138" actId="20577"/>
          <ac:spMkLst>
            <pc:docMk/>
            <pc:sldMk cId="701234224" sldId="336"/>
            <ac:spMk id="2" creationId="{5FAB7E29-080D-3C1A-5C9B-47C38ECDC83F}"/>
          </ac:spMkLst>
        </pc:spChg>
        <pc:spChg chg="del">
          <ac:chgData name="Meredith Taylor" userId="f36738ea-a203-40c3-b180-4c107c18ac3b" providerId="ADAL" clId="{46355E9E-F0F3-4D07-97A0-044A0E671776}" dt="2026-05-21T18:02:42.824" v="139" actId="478"/>
          <ac:spMkLst>
            <pc:docMk/>
            <pc:sldMk cId="701234224" sldId="336"/>
            <ac:spMk id="3" creationId="{3B7D6C37-48A2-CB95-2B78-A47280135B19}"/>
          </ac:spMkLst>
        </pc:spChg>
        <pc:spChg chg="add mod">
          <ac:chgData name="Meredith Taylor" userId="f36738ea-a203-40c3-b180-4c107c18ac3b" providerId="ADAL" clId="{46355E9E-F0F3-4D07-97A0-044A0E671776}" dt="2026-05-21T18:02:42.824" v="139" actId="478"/>
          <ac:spMkLst>
            <pc:docMk/>
            <pc:sldMk cId="701234224" sldId="336"/>
            <ac:spMk id="5" creationId="{78D9A30B-982D-04F6-7DA9-688544EBD3BD}"/>
          </ac:spMkLst>
        </pc:spChg>
      </pc:sldChg>
      <pc:sldChg chg="add">
        <pc:chgData name="Meredith Taylor" userId="f36738ea-a203-40c3-b180-4c107c18ac3b" providerId="ADAL" clId="{46355E9E-F0F3-4D07-97A0-044A0E671776}" dt="2026-05-21T18:03:13.295" v="145"/>
        <pc:sldMkLst>
          <pc:docMk/>
          <pc:sldMk cId="2342095690" sldId="337"/>
        </pc:sldMkLst>
      </pc:sldChg>
      <pc:sldChg chg="addSp delSp modSp add del mod">
        <pc:chgData name="Meredith Taylor" userId="f36738ea-a203-40c3-b180-4c107c18ac3b" providerId="ADAL" clId="{46355E9E-F0F3-4D07-97A0-044A0E671776}" dt="2026-05-21T18:03:10.268" v="144" actId="47"/>
        <pc:sldMkLst>
          <pc:docMk/>
          <pc:sldMk cId="3269347927" sldId="337"/>
        </pc:sldMkLst>
        <pc:spChg chg="del">
          <ac:chgData name="Meredith Taylor" userId="f36738ea-a203-40c3-b180-4c107c18ac3b" providerId="ADAL" clId="{46355E9E-F0F3-4D07-97A0-044A0E671776}" dt="2026-05-21T18:02:59.921" v="141" actId="478"/>
          <ac:spMkLst>
            <pc:docMk/>
            <pc:sldMk cId="3269347927" sldId="337"/>
            <ac:spMk id="2" creationId="{A68DBCCF-D6A2-249B-CA04-BE2E2392565C}"/>
          </ac:spMkLst>
        </pc:spChg>
        <pc:spChg chg="add del mod">
          <ac:chgData name="Meredith Taylor" userId="f36738ea-a203-40c3-b180-4c107c18ac3b" providerId="ADAL" clId="{46355E9E-F0F3-4D07-97A0-044A0E671776}" dt="2026-05-21T18:03:01.217" v="142" actId="478"/>
          <ac:spMkLst>
            <pc:docMk/>
            <pc:sldMk cId="3269347927" sldId="337"/>
            <ac:spMk id="4" creationId="{9FB4AA8C-A43C-1F7A-2F53-8A8F91E830F9}"/>
          </ac:spMkLst>
        </pc:spChg>
        <pc:spChg chg="del">
          <ac:chgData name="Meredith Taylor" userId="f36738ea-a203-40c3-b180-4c107c18ac3b" providerId="ADAL" clId="{46355E9E-F0F3-4D07-97A0-044A0E671776}" dt="2026-05-21T18:03:03.334" v="143" actId="478"/>
          <ac:spMkLst>
            <pc:docMk/>
            <pc:sldMk cId="3269347927" sldId="337"/>
            <ac:spMk id="5" creationId="{614290B6-6288-6CA2-F118-D1292FB0D4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CC86A-70F7-4B30-AD94-343E6BF7D3F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762D-B984-464B-9D31-B4838E45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F82A1D-921F-B81C-1A99-E32426162E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3034"/>
      </p:ext>
    </p:extLst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491A-056B-48E0-B24E-EA74F486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4C006-A43B-4C33-9FAF-E67E51C8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458B7-FDCF-4A11-8213-31646905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4567E238-E834-40B3-8039-E1A52469ED14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9DDDB-E32F-4A2D-A3A3-8646FAA4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28C0D-AAC3-4B19-9972-9FE3224E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5941"/>
      </p:ext>
    </p:extLst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4254DE-166E-01EF-3848-6CAF8FAB7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512C0-1BAE-4E29-9D1F-15E76A3D8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94214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6E0F5-FEBE-4324-A50A-14E7AC5D13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1882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93661"/>
      </p:ext>
    </p:extLst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2805-2F0F-4FCC-8932-D9FB94DA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492F-98C7-4DB8-9EEF-45F0148B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D249D-2B37-4CC4-B85C-189AB5227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5F0DD-8E9A-4DB8-8095-D4CCF289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FB389D13-38F3-460B-8967-1A199DA677BF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5DF29-8C95-4F66-9926-F631B3A4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1D05B-23AA-4C17-BEBB-09C20989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6236"/>
      </p:ext>
    </p:extLst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1727-96A1-4F40-AEFE-0F26E2FB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B9CE-52DB-484F-8C21-6CF0E377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9191-FD9B-4FA4-92DA-CD2998B35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91E77-1FBB-42CF-B1E7-36A9F0BB7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318C8-8441-40C3-B13A-FA9B605E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5A90D-9CD6-4B3A-95A3-C5932650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DB73B302-3906-48B6-95C4-5968468FB116}" type="datetime1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FD7E6-8832-487F-BDB9-8621F540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352DA-5084-4FD1-B50E-B6639AFA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5637"/>
      </p:ext>
    </p:extLst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D251-B892-467D-AC32-2674E14A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767E7-4472-426A-AA64-6EC88B74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8A26A4DF-239E-43BD-AC3D-B9E13E39CDFF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B45D5-FEC8-4D5D-B73B-A286B5C1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7BB87-FC06-4895-B8B5-AAC6F9AE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4121"/>
      </p:ext>
    </p:extLst>
  </p:cSld>
  <p:clrMapOvr>
    <a:masterClrMapping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B5B5-3E05-4727-8987-C2E0CC5D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839FE1A9-15B8-4636-9E8B-35C51ED9839F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2EACE-1EBD-418E-9941-2CD1AD5F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8172-D89C-447B-87D6-4F0639D4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7431"/>
      </p:ext>
    </p:extLst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12F7-32AE-456C-AD1C-ED61A2BE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C46B-27BA-47A3-B385-514C0FFB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67D39-A0C0-46CD-BB3B-670AB5E0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158C-9836-48E8-9C8B-C8ED61F5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AE0B2B73-887B-4B7D-A9C8-B2314A643486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CC0B8-255A-4E0D-8A6C-DCDD0B62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4CA3D-082F-44F9-852B-5AE725A9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96165"/>
      </p:ext>
    </p:extLst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109C-787A-4196-9E37-9A50669A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A7BA3-63BB-4209-90F8-E639CF5DE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35350-61A7-4FB0-8ACB-03BB02904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876E4-7739-4778-9927-0B379421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432" y="6356350"/>
            <a:ext cx="2961968" cy="365125"/>
          </a:xfrm>
          <a:prstGeom prst="rect">
            <a:avLst/>
          </a:prstGeom>
        </p:spPr>
        <p:txBody>
          <a:bodyPr/>
          <a:lstStyle/>
          <a:p>
            <a:fld id="{F4AD5AF4-0DE1-46E6-82B3-B4235EC23347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8DBC4-FCAA-46B6-856D-197FB689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6FCB7-C616-4A89-850F-90E23C56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1802"/>
      </p:ext>
    </p:extLst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95E3A8-EC3D-CABA-4DF8-67223F9199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F71AE-1F67-4D02-9752-19D7A542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6296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125F1-0E52-42E2-9889-5AE9F4F6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2" y="1825625"/>
            <a:ext cx="109629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C88D-846F-43E8-AD93-400EFE1BD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2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8B7D53-5B5B-4F51-A293-A55094B2C3C4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Tm="10000">
    <p:push dir="u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7647-8497-A8FF-AB54-C5C75524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FD82-9880-5D50-84B7-3C05621B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Number: Track Name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5BF1-D264-43B9-FB23-A847A9BAB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Presenter Name(s) and Company(s)</a:t>
            </a:r>
          </a:p>
        </p:txBody>
      </p:sp>
    </p:spTree>
    <p:extLst>
      <p:ext uri="{BB962C8B-B14F-4D97-AF65-F5344CB8AC3E}">
        <p14:creationId xmlns:p14="http://schemas.microsoft.com/office/powerpoint/2010/main" val="3578528672"/>
      </p:ext>
    </p:extLst>
  </p:cSld>
  <p:clrMapOvr>
    <a:masterClrMapping/>
  </p:clrMapOvr>
  <p:transition spd="slow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DE5FA-EFC7-65BE-5FD1-6D281BAD5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9E85-7A99-18F3-F78B-458BF950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D0C7-4EF1-99D8-DD1F-8C99088D0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presenter </a:t>
            </a:r>
            <a:r>
              <a:rPr lang="en-US" dirty="0"/>
              <a:t>may place his or her biographical and company information (including a logo and/ or photo)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CA5E-9D22-F796-649E-F5C573ED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2043"/>
      </p:ext>
    </p:extLst>
  </p:cSld>
  <p:clrMapOvr>
    <a:masterClrMapping/>
  </p:clrMapOvr>
  <p:transition spd="slow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8153-D883-5FB8-C6CE-657A0528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1137F-8850-D0F9-C9BE-58BB7971C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46726"/>
      </p:ext>
    </p:extLst>
  </p:cSld>
  <p:clrMapOvr>
    <a:masterClrMapping/>
  </p:clrMapOvr>
  <p:transition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D9C8-65BF-4AC9-0E5F-82335695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5B5-F347-3C9B-0D7F-5A90FD91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7AEC7-729B-DBBF-39CC-A649275D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7D53-5B5B-4F51-A293-A55094B2C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9872"/>
      </p:ext>
    </p:extLst>
  </p:cSld>
  <p:clrMapOvr>
    <a:masterClrMapping/>
  </p:clrMapOvr>
  <p:transition spd="slow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5F87-F691-4B51-142B-40AE6EA5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E29-080D-3C1A-5C9B-47C38ECD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9A30B-982D-04F6-7DA9-688544EBD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4224"/>
      </p:ext>
    </p:extLst>
  </p:cSld>
  <p:clrMapOvr>
    <a:masterClrMapping/>
  </p:clrMapOvr>
  <p:transition spd="slow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FD93-EBCD-F32D-78F2-F27C8EEA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0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SMRP">
      <a:dk1>
        <a:sysClr val="windowText" lastClr="000000"/>
      </a:dk1>
      <a:lt1>
        <a:sysClr val="window" lastClr="FFFFFF"/>
      </a:lt1>
      <a:dk2>
        <a:srgbClr val="394B5F"/>
      </a:dk2>
      <a:lt2>
        <a:srgbClr val="7D9DC1"/>
      </a:lt2>
      <a:accent1>
        <a:srgbClr val="0070B9"/>
      </a:accent1>
      <a:accent2>
        <a:srgbClr val="FDB733"/>
      </a:accent2>
      <a:accent3>
        <a:srgbClr val="B5BC48"/>
      </a:accent3>
      <a:accent4>
        <a:srgbClr val="FFC000"/>
      </a:accent4>
      <a:accent5>
        <a:srgbClr val="424466"/>
      </a:accent5>
      <a:accent6>
        <a:srgbClr val="00283C"/>
      </a:accent6>
      <a:hlink>
        <a:srgbClr val="0070B9"/>
      </a:hlink>
      <a:folHlink>
        <a:srgbClr val="954F72"/>
      </a:folHlink>
    </a:clrScheme>
    <a:fontScheme name="SMRP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9" ma:contentTypeDescription="Create a new document." ma:contentTypeScope="" ma:versionID="957a05c3e39cb456e28bb1604d85738f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801337a883f39bed665bb0167332cd13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f8ec856-4ec7-4a7a-8b25-f5b1878913fe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0F8FC-414C-4736-A261-1F2B251DE580}">
  <ds:schemaRefs>
    <ds:schemaRef ds:uri="d095a86f-3eb2-446d-a49d-0c05f2aa3eca"/>
    <ds:schemaRef ds:uri="http://schemas.openxmlformats.org/package/2006/metadata/core-properties"/>
    <ds:schemaRef ds:uri="ba6714de-b0a1-4e72-9411-146ca4b038a3"/>
    <ds:schemaRef ds:uri="http://schemas.microsoft.com/office/infopath/2007/PartnerControls"/>
    <ds:schemaRef ds:uri="4d17a761-d4a0-4a49-9c4f-3dc2ec43f367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EB3B77-E281-4867-AB3C-DAF732F79A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AAD78F-E78E-4D72-BB51-CF330BB31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a86f-3eb2-446d-a49d-0c05f2aa3eca"/>
    <ds:schemaRef ds:uri="ba6714de-b0a1-4e72-9411-146ca4b038a3"/>
    <ds:schemaRef ds:uri="4d17a761-d4a0-4a49-9c4f-3dc2ec43f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Proxima Nova Rg</vt:lpstr>
      <vt:lpstr>Office Theme</vt:lpstr>
      <vt:lpstr>PowerPoint Presentation</vt:lpstr>
      <vt:lpstr>Track Number: Track Name Presentation Title</vt:lpstr>
      <vt:lpstr>About the Speaker</vt:lpstr>
      <vt:lpstr>Section Slide</vt:lpstr>
      <vt:lpstr>Basic Slide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</dc:creator>
  <cp:lastModifiedBy>Meredith Taylor</cp:lastModifiedBy>
  <cp:revision>108</cp:revision>
  <dcterms:created xsi:type="dcterms:W3CDTF">2024-08-29T18:10:37Z</dcterms:created>
  <dcterms:modified xsi:type="dcterms:W3CDTF">2026-05-21T18:03:32Z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  <property fmtid="{D5CDD505-2E9C-101B-9397-08002B2CF9AE}" pid="3" name="MediaServiceImageTags">
    <vt:lpwstr/>
  </property>
</Properties>
</file>